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9682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105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138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521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819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566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8674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937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762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85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365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38372-0798-4E4C-BF88-89F4C1B1127F}" type="datetimeFigureOut">
              <a:rPr lang="es-ES" smtClean="0"/>
              <a:t>31/07/2020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2BFF7-6BF3-438F-9F84-FE155E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017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0443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UJA</dc:creator>
  <cp:lastModifiedBy>UJA</cp:lastModifiedBy>
  <cp:revision>7</cp:revision>
  <dcterms:created xsi:type="dcterms:W3CDTF">2020-07-31T15:10:21Z</dcterms:created>
  <dcterms:modified xsi:type="dcterms:W3CDTF">2020-07-31T15:14:32Z</dcterms:modified>
</cp:coreProperties>
</file>