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66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38372-0798-4E4C-BF88-89F4C1B1127F}" type="datetimeFigureOut">
              <a:rPr lang="es-ES" smtClean="0"/>
              <a:t>31/07/2020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2BFF7-6BF3-438F-9F84-FE155E093A2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096825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38372-0798-4E4C-BF88-89F4C1B1127F}" type="datetimeFigureOut">
              <a:rPr lang="es-ES" smtClean="0"/>
              <a:t>31/07/2020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2BFF7-6BF3-438F-9F84-FE155E093A2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51059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38372-0798-4E4C-BF88-89F4C1B1127F}" type="datetimeFigureOut">
              <a:rPr lang="es-ES" smtClean="0"/>
              <a:t>31/07/2020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2BFF7-6BF3-438F-9F84-FE155E093A2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413824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38372-0798-4E4C-BF88-89F4C1B1127F}" type="datetimeFigureOut">
              <a:rPr lang="es-ES" smtClean="0"/>
              <a:t>31/07/2020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2BFF7-6BF3-438F-9F84-FE155E093A2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252154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38372-0798-4E4C-BF88-89F4C1B1127F}" type="datetimeFigureOut">
              <a:rPr lang="es-ES" smtClean="0"/>
              <a:t>31/07/2020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2BFF7-6BF3-438F-9F84-FE155E093A2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281970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38372-0798-4E4C-BF88-89F4C1B1127F}" type="datetimeFigureOut">
              <a:rPr lang="es-ES" smtClean="0"/>
              <a:t>31/07/2020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2BFF7-6BF3-438F-9F84-FE155E093A2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456647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38372-0798-4E4C-BF88-89F4C1B1127F}" type="datetimeFigureOut">
              <a:rPr lang="es-ES" smtClean="0"/>
              <a:t>31/07/2020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2BFF7-6BF3-438F-9F84-FE155E093A2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086742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38372-0798-4E4C-BF88-89F4C1B1127F}" type="datetimeFigureOut">
              <a:rPr lang="es-ES" smtClean="0"/>
              <a:t>31/07/2020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2BFF7-6BF3-438F-9F84-FE155E093A2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493703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38372-0798-4E4C-BF88-89F4C1B1127F}" type="datetimeFigureOut">
              <a:rPr lang="es-ES" smtClean="0"/>
              <a:t>31/07/2020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2BFF7-6BF3-438F-9F84-FE155E093A2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376212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38372-0798-4E4C-BF88-89F4C1B1127F}" type="datetimeFigureOut">
              <a:rPr lang="es-ES" smtClean="0"/>
              <a:t>31/07/2020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2BFF7-6BF3-438F-9F84-FE155E093A2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88570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38372-0798-4E4C-BF88-89F4C1B1127F}" type="datetimeFigureOut">
              <a:rPr lang="es-ES" smtClean="0"/>
              <a:t>31/07/2020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2BFF7-6BF3-438F-9F84-FE155E093A2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736558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238372-0798-4E4C-BF88-89F4C1B1127F}" type="datetimeFigureOut">
              <a:rPr lang="es-ES" smtClean="0"/>
              <a:t>31/07/2020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E2BFF7-6BF3-438F-9F84-FE155E093A2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001794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S"/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704437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0</Words>
  <Application>Microsoft Office PowerPoint</Application>
  <PresentationFormat>Panorámica</PresentationFormat>
  <Paragraphs>0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UJA</dc:creator>
  <cp:lastModifiedBy>UJA</cp:lastModifiedBy>
  <cp:revision>6</cp:revision>
  <dcterms:created xsi:type="dcterms:W3CDTF">2020-07-31T15:10:21Z</dcterms:created>
  <dcterms:modified xsi:type="dcterms:W3CDTF">2020-07-31T15:13:59Z</dcterms:modified>
</cp:coreProperties>
</file>