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68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0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38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21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819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66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67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37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62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5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655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8372-0798-4E4C-BF88-89F4C1B1127F}" type="datetimeFigureOut">
              <a:rPr lang="es-ES" smtClean="0"/>
              <a:t>31/07/2020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2BFF7-6BF3-438F-9F84-FE155E093A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17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044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UJA</dc:creator>
  <cp:lastModifiedBy>UJA</cp:lastModifiedBy>
  <cp:revision>5</cp:revision>
  <dcterms:created xsi:type="dcterms:W3CDTF">2020-07-31T15:10:21Z</dcterms:created>
  <dcterms:modified xsi:type="dcterms:W3CDTF">2020-07-31T15:13:15Z</dcterms:modified>
</cp:coreProperties>
</file>