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968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0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38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21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19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66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867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37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762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85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65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017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044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UJA</dc:creator>
  <cp:lastModifiedBy>UJA</cp:lastModifiedBy>
  <cp:revision>3</cp:revision>
  <dcterms:created xsi:type="dcterms:W3CDTF">2020-07-31T15:10:21Z</dcterms:created>
  <dcterms:modified xsi:type="dcterms:W3CDTF">2020-07-31T15:12:04Z</dcterms:modified>
</cp:coreProperties>
</file>