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6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0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3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2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19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66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67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37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62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5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6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1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44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UJA</cp:lastModifiedBy>
  <cp:revision>4</cp:revision>
  <dcterms:created xsi:type="dcterms:W3CDTF">2020-07-31T15:10:21Z</dcterms:created>
  <dcterms:modified xsi:type="dcterms:W3CDTF">2020-07-31T15:12:44Z</dcterms:modified>
</cp:coreProperties>
</file>